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6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E"/>
    <a:srgbClr val="6A7384"/>
    <a:srgbClr val="6A7376"/>
    <a:srgbClr val="335C6F"/>
    <a:srgbClr val="23404D"/>
    <a:srgbClr val="1497C6"/>
    <a:srgbClr val="0E6B8C"/>
    <a:srgbClr val="10779C"/>
    <a:srgbClr val="0C5A77"/>
    <a:srgbClr val="988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50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T12 “Actaeon” Tankette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- 1150 ед</a:t>
            </a:r>
          </a:p>
          <a:p>
            <a:r>
              <a:rPr sz="1600">
                <a:latin typeface="Bahnschrift Condensed"/>
              </a:rPr>
              <a:t>Броня - 7200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- 4-6/6-8 | фласки - 3/4 | липкие бомбы - 2/3 | рпг - 2/3 | 40мм - 2/3 | нкг - 2/2 | 68мм - 2/2 | мины - 1/2 | 75мм - 1/1 | 94.5мм - 1/1 |</a:t>
            </a:r>
          </a:p>
          <a:p>
            <a:r>
              <a:rPr sz="1600">
                <a:latin typeface="Bahnschrift Condensed"/>
              </a:rPr>
              <a:t>Базовый шанс пробития - 60%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- 90%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- 120 бматов</a:t>
            </a:r>
          </a:p>
          <a:p>
            <a:r>
              <a:rPr sz="1600">
                <a:latin typeface="Bahnschrift Condensed"/>
              </a:rPr>
              <a:t>Скорость: по дороге - 5.40 м/с, по внедорожью - 4.59 м/с</a:t>
            </a:r>
          </a:p>
          <a:p>
            <a:r>
              <a:rPr sz="1600">
                <a:latin typeface="Bahnschrift Condensed"/>
              </a:rPr>
              <a:t>Объём бака: 150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 пулемета</a:t>
            </a:r>
          </a:p>
          <a:p>
            <a:pPr lvl="1"/>
            <a:r>
              <a:rPr sz="1600">
                <a:latin typeface="Bahnschrift Condensed"/>
              </a:rPr>
              <a:t>Пассажиры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19617" y="1170155"/>
            <a:ext cx="15047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Танкетка</a:t>
            </a:r>
          </a:p>
        </p:txBody>
      </p:sp>
      <p:pic>
        <p:nvPicPr>
          <p:cNvPr id="1026" name="Picture 2" descr="A T12 “Actaeon” Tankette from the front">
            <a:extLst>
              <a:ext uri="{FF2B5EF4-FFF2-40B4-BE49-F238E27FC236}">
                <a16:creationId xmlns:a16="http://schemas.microsoft.com/office/drawing/2014/main" id="{09D3959E-25C0-004C-D299-29043834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18421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T12 “Actaeon” Tankette from the rear">
            <a:extLst>
              <a:ext uri="{FF2B5EF4-FFF2-40B4-BE49-F238E27FC236}">
                <a16:creationId xmlns:a16="http://schemas.microsoft.com/office/drawing/2014/main" id="{F4BBC4C3-B178-2802-919A-9AD06BCB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607289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50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85V-g “Talos”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- 4000 ед</a:t>
            </a:r>
          </a:p>
          <a:p>
            <a:r>
              <a:rPr sz="1600">
                <a:latin typeface="Bahnschrift Condensed"/>
              </a:rPr>
              <a:t>Броня - 13550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- 13-19/18-27 | фласки - 9/13 | липкие бомбы - 7/10 | рпг - 7/9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- 3.94 м/с, по внедорожью - 2.76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15:00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62643" y="1170156"/>
            <a:ext cx="10187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Талос</a:t>
            </a:r>
          </a:p>
        </p:txBody>
      </p:sp>
      <p:pic>
        <p:nvPicPr>
          <p:cNvPr id="7170" name="Picture 2" descr="The 85V-g “Talos” from the front">
            <a:extLst>
              <a:ext uri="{FF2B5EF4-FFF2-40B4-BE49-F238E27FC236}">
                <a16:creationId xmlns:a16="http://schemas.microsoft.com/office/drawing/2014/main" id="{6690769F-A4B1-8183-4BDD-02DB6D136C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85V-g “Talos” from the rear">
            <a:extLst>
              <a:ext uri="{FF2B5EF4-FFF2-40B4-BE49-F238E27FC236}">
                <a16:creationId xmlns:a16="http://schemas.microsoft.com/office/drawing/2014/main" id="{862E41C6-C939-67EF-F4AA-580219EE71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2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Lance-36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- 6250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- 20-30/28-42 | фласки - 14/20 | липкие бомбы - 11/16 | рпг - 10/15 | 40мм - 9/13 | нкг - 8/11 | 68мм - 8/11 | мины - 6/8 | 75мм - 3/5 | 94.5мм - 3/4 |</a:t>
            </a:r>
          </a:p>
          <a:p>
            <a:r>
              <a:rPr sz="1600">
                <a:latin typeface="Bahnschrift Condensed"/>
              </a:rPr>
              <a:t>Базовый шанс пробития - 25%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- 200 бматов</a:t>
            </a:r>
          </a:p>
          <a:p>
            <a:r>
              <a:rPr sz="1600">
                <a:latin typeface="Bahnschrift Condensed"/>
              </a:rPr>
              <a:t>Скорость: по дороге - 6.25 м/с, по внедорожью - 4.37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4.5 сек. | 35 метров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11673" y="1170156"/>
            <a:ext cx="21206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Батл танк/БТ</a:t>
            </a:r>
          </a:p>
        </p:txBody>
      </p:sp>
      <p:pic>
        <p:nvPicPr>
          <p:cNvPr id="8194" name="Picture 2" descr="The Lance-36 from the front">
            <a:extLst>
              <a:ext uri="{FF2B5EF4-FFF2-40B4-BE49-F238E27FC236}">
                <a16:creationId xmlns:a16="http://schemas.microsoft.com/office/drawing/2014/main" id="{84A4AEC7-3B92-A0DB-8936-A73A8F13695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Lance-36 from the rear">
            <a:extLst>
              <a:ext uri="{FF2B5EF4-FFF2-40B4-BE49-F238E27FC236}">
                <a16:creationId xmlns:a16="http://schemas.microsoft.com/office/drawing/2014/main" id="{DD2636C0-84B6-87D9-BFB3-5BFE12900DF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698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18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Lance-25 “Hasta”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- 6250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- 20-30/28-42 | фласки - 14/20 | липкие бомбы - 11/16 | рпг - 10/15 | 40мм - 9/13 | нкг - 8/11 | 68мм - 8/11 | мины - 6/8 | 75мм - 3/5 | 94.5мм - 3/4 |</a:t>
            </a:r>
          </a:p>
          <a:p>
            <a:r>
              <a:rPr sz="1600">
                <a:latin typeface="Bahnschrift Condensed"/>
              </a:rPr>
              <a:t>Базовый шанс пробития - 20%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- 230 бматов</a:t>
            </a:r>
          </a:p>
          <a:p>
            <a:r>
              <a:rPr sz="1600">
                <a:latin typeface="Bahnschrift Condensed"/>
              </a:rPr>
              <a:t>Скорость: по дороге - 3.94 м/с, по внедорожью - 2.76 м/с</a:t>
            </a:r>
          </a:p>
          <a:p>
            <a:r>
              <a:rPr sz="1600">
                <a:latin typeface="Bahnschrift Condensed"/>
              </a:rPr>
              <a:t>Объём бака: 750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94,5-мм пушка | 2 + 6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20853" y="1170155"/>
            <a:ext cx="1702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Хаста/БТД</a:t>
            </a:r>
          </a:p>
        </p:txBody>
      </p:sp>
      <p:pic>
        <p:nvPicPr>
          <p:cNvPr id="9218" name="Picture 2" descr="The Lance-25 &quot;Hasta&quot; from the front">
            <a:extLst>
              <a:ext uri="{FF2B5EF4-FFF2-40B4-BE49-F238E27FC236}">
                <a16:creationId xmlns:a16="http://schemas.microsoft.com/office/drawing/2014/main" id="{F3455BC4-4752-ED23-2FC8-D63AEACDA67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Lance-25 &quot;Hasta&quot; from the rear">
            <a:extLst>
              <a:ext uri="{FF2B5EF4-FFF2-40B4-BE49-F238E27FC236}">
                <a16:creationId xmlns:a16="http://schemas.microsoft.com/office/drawing/2014/main" id="{2E2FCD99-47E8-987D-260B-44DC310DF8C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607697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10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O-75b “Ares”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- 9250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&lt;50% ХП</a:t>
            </a:r>
          </a:p>
          <a:p>
            <a:r>
              <a:rPr sz="1600">
                <a:latin typeface="Bahnschrift Condensed"/>
              </a:rPr>
              <a:t>П.П/У: | 20мм - 21-31/42-62 | фласки - 15/29 | липкие бомбы - 12/23 | рпг - 11/21 | 40мм - 10/19 | нкг - 9/17 | 68мм - 8/16 | мины - 6/11 | 75мм - 4/7 | 94.5мм - 3/6 |</a:t>
            </a:r>
          </a:p>
          <a:p>
            <a:r>
              <a:rPr sz="1600">
                <a:latin typeface="Bahnschrift Condensed"/>
              </a:rPr>
              <a:t>Базовый шанс пробития - 25%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- 15%</a:t>
            </a:r>
          </a:p>
          <a:p>
            <a:pPr lvl="1"/>
            <a:r>
              <a:rPr sz="1600">
                <a:latin typeface="Bahnschrift Condensed"/>
              </a:rPr>
              <a:t>Орудие - 10%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- 350 бматов</a:t>
            </a:r>
          </a:p>
          <a:p>
            <a:r>
              <a:rPr sz="1600">
                <a:latin typeface="Bahnschrift Condensed"/>
              </a:rPr>
              <a:t>Скорость: по дороге - 5 м/с, по внедорожью - 3.5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Двуствольная 75-мм пушка | 0.2 + 6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Правый инженер</a:t>
            </a:r>
          </a:p>
          <a:p>
            <a:pPr lvl="1"/>
            <a:r>
              <a:rPr sz="1600">
                <a:latin typeface="Bahnschrift Condensed"/>
              </a:rPr>
              <a:t>Левый инженер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28776"/>
            <a:ext cx="1988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Арес</a:t>
            </a:r>
          </a:p>
          <a:p>
            <a:pPr algn="ctr"/>
            <a:r>
              <a:rPr lang="ru-RU" sz="3500">
                <a:latin typeface="Bahnschrift Condensed" panose="020B0502040204020203" pitchFamily="34" charset="0"/>
              </a:rPr>
              <a:t>Супер Танк</a:t>
            </a:r>
          </a:p>
        </p:txBody>
      </p:sp>
      <p:pic>
        <p:nvPicPr>
          <p:cNvPr id="10242" name="Picture 2" descr="The O-75b &quot;Ares&quot; from the front">
            <a:extLst>
              <a:ext uri="{FF2B5EF4-FFF2-40B4-BE49-F238E27FC236}">
                <a16:creationId xmlns:a16="http://schemas.microsoft.com/office/drawing/2014/main" id="{433E2B5C-9897-C54C-5EA7-2C8DAE2CA61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O-75b &quot;Ares&quot; from the rear">
            <a:extLst>
              <a:ext uri="{FF2B5EF4-FFF2-40B4-BE49-F238E27FC236}">
                <a16:creationId xmlns:a16="http://schemas.microsoft.com/office/drawing/2014/main" id="{7DC4F342-FE3B-4C2D-8DD0-B731D2441AF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3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Gallagher Outlaw Mk.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- 2950 ед</a:t>
            </a:r>
          </a:p>
          <a:p>
            <a:r>
              <a:rPr sz="1600">
                <a:latin typeface="Bahnschrift Condensed"/>
              </a:rPr>
              <a:t>Броня - 11000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- 10-14/14-20 | фласки - 7/10 | липкие бомбы - 6/8 | рпг - 5/7 | 40мм - 5/6 | нкг - 4/6 | 68мм - 4/5 | мины - 3/4 | 75мм - 2/2 | 94.5мм - 2/2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- 30%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- 150 бматов</a:t>
            </a:r>
          </a:p>
          <a:p>
            <a:r>
              <a:rPr sz="1600">
                <a:latin typeface="Bahnschrift Condensed"/>
              </a:rPr>
              <a:t>Скорость: по дороге - 6.67 м/с, по внедорожью - 4.67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33:20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длинноствольная пушка | 2 + 5.5 сек. | 45 метров</a:t>
            </a:r>
          </a:p>
          <a:p>
            <a:pPr lvl="1"/>
            <a:r>
              <a:rPr sz="1600">
                <a:latin typeface="Bahnschrift Condensed"/>
              </a:rPr>
              <a:t>7,92-мм корпусный пулемет | 4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69747"/>
            <a:ext cx="1988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Галахер</a:t>
            </a:r>
          </a:p>
        </p:txBody>
      </p:sp>
      <p:pic>
        <p:nvPicPr>
          <p:cNvPr id="1027" name="Picture 3" descr="The Gallagher Outlaw Mk. II from the front">
            <a:extLst>
              <a:ext uri="{FF2B5EF4-FFF2-40B4-BE49-F238E27FC236}">
                <a16:creationId xmlns:a16="http://schemas.microsoft.com/office/drawing/2014/main" id="{28664546-40AD-AF76-9A37-3E216F0EFDA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he Gallagher Outlaw Mk. II from the rear">
            <a:extLst>
              <a:ext uri="{FF2B5EF4-FFF2-40B4-BE49-F238E27FC236}">
                <a16:creationId xmlns:a16="http://schemas.microsoft.com/office/drawing/2014/main" id="{6836E308-E965-B514-6901-260C01E0F5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4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Silverhand - Mk. 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- 3100 ед</a:t>
            </a:r>
          </a:p>
          <a:p>
            <a:r>
              <a:rPr sz="1600">
                <a:latin typeface="Bahnschrift Condensed"/>
              </a:rPr>
              <a:t>Броня - 13300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- 10-15/14-21 | фласки - 7/10 | липкие бомбы - 6/8 | рпг - 5/7 | 40мм - 5/7 | нкг - 4/6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- 27%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  <a:p>
            <a:pPr lvl="1"/>
            <a:r>
              <a:rPr sz="1600">
                <a:latin typeface="Bahnschrift Condensed"/>
              </a:rPr>
              <a:t>Вторичное оружие - 15%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- 7.75 м/с, по внедорожью - 5.42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pPr lvl="1"/>
            <a:r>
              <a:rPr sz="1600">
                <a:latin typeface="Bahnschrift Condensed"/>
              </a:rPr>
              <a:t>68-мм пушка | 2 + 5.5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 башни</a:t>
            </a:r>
          </a:p>
          <a:p>
            <a:pPr lvl="1"/>
            <a:r>
              <a:rPr sz="1600">
                <a:latin typeface="Bahnschrift Condensed"/>
              </a:rPr>
              <a:t>Наводчик ПТ пушки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471614" y="1169747"/>
            <a:ext cx="22007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Сильверхенд</a:t>
            </a:r>
          </a:p>
        </p:txBody>
      </p:sp>
      <p:pic>
        <p:nvPicPr>
          <p:cNvPr id="1026" name="Picture 2" descr="The Silverhand - Mk. IV from the front">
            <a:extLst>
              <a:ext uri="{FF2B5EF4-FFF2-40B4-BE49-F238E27FC236}">
                <a16:creationId xmlns:a16="http://schemas.microsoft.com/office/drawing/2014/main" id="{41EC274A-3E8B-3B3C-5291-163D89CEFA7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ilverhand - Mk. IV from the rear">
            <a:extLst>
              <a:ext uri="{FF2B5EF4-FFF2-40B4-BE49-F238E27FC236}">
                <a16:creationId xmlns:a16="http://schemas.microsoft.com/office/drawing/2014/main" id="{65FEAAFC-AD5B-545A-B6D1-D26D422C6D9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6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King Spire Mk.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- 1350 ед</a:t>
            </a:r>
          </a:p>
          <a:p>
            <a:r>
              <a:rPr sz="1600">
                <a:latin typeface="Bahnschrift Condensed"/>
              </a:rPr>
              <a:t>Броня - 6000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- 5-7/6-9 | фласки - 3/5 | липкие бомбы - 3/4 | рпг - 3/4 | 40мм - 2/3 | нкг - 2/3 | 68мм - 2/3 | мины - 2/2 | 75мм - 1/1 | 94.5мм - 1/1 |</a:t>
            </a:r>
          </a:p>
          <a:p>
            <a:r>
              <a:rPr sz="1600">
                <a:latin typeface="Bahnschrift Condensed"/>
              </a:rPr>
              <a:t>Базовый шанс пробития - 50%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- 90%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- 40%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- 7.21 м/с, по внедорожью - 5.05 м/с</a:t>
            </a:r>
          </a:p>
          <a:p>
            <a:r>
              <a:rPr sz="1600">
                <a:latin typeface="Bahnschrift Condensed"/>
              </a:rPr>
              <a:t>Объём бака: 250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41:40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68571" y="1169747"/>
            <a:ext cx="1606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Спайр/ЛТ</a:t>
            </a:r>
          </a:p>
        </p:txBody>
      </p:sp>
      <p:pic>
        <p:nvPicPr>
          <p:cNvPr id="2050" name="Picture 2" descr="The King Spire Mk. I from the front">
            <a:extLst>
              <a:ext uri="{FF2B5EF4-FFF2-40B4-BE49-F238E27FC236}">
                <a16:creationId xmlns:a16="http://schemas.microsoft.com/office/drawing/2014/main" id="{76D7B9FF-A956-398C-4862-F0FC5C262FA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King Spire Mk. I from the rear">
            <a:extLst>
              <a:ext uri="{FF2B5EF4-FFF2-40B4-BE49-F238E27FC236}">
                <a16:creationId xmlns:a16="http://schemas.microsoft.com/office/drawing/2014/main" id="{30100CB8-7296-ED36-AAD3-B7F11D6BEA2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King Gallant Mk.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- 1350 ед</a:t>
            </a:r>
          </a:p>
          <a:p>
            <a:r>
              <a:rPr sz="1600">
                <a:latin typeface="Bahnschrift Condensed"/>
              </a:rPr>
              <a:t>Броня - 7500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- 5-7/6-9 | фласки - 3/5 | липкие бомбы - 3/4 | рпг - 3/4 | 40мм - 2/3 | нкг - 2/3 | 68мм - 2/3 | мины - 2/2 | 75мм - 1/1 | 94.5мм - 1/1 |</a:t>
            </a:r>
          </a:p>
          <a:p>
            <a:r>
              <a:rPr sz="1600">
                <a:latin typeface="Bahnschrift Condensed"/>
              </a:rPr>
              <a:t>Базовый шанс пробития - 50%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- 90%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- 40%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- 6.53 м/с, по внедорожью - 4.57 м/с</a:t>
            </a:r>
          </a:p>
          <a:p>
            <a:r>
              <a:rPr sz="1600">
                <a:latin typeface="Bahnschrift Condensed"/>
              </a:rPr>
              <a:t>Объём бака: 250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23:49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30-мм пушка | 2 + 5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986074" y="1169747"/>
            <a:ext cx="11718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Галант</a:t>
            </a:r>
          </a:p>
        </p:txBody>
      </p:sp>
      <p:pic>
        <p:nvPicPr>
          <p:cNvPr id="3074" name="Picture 2" descr="The King Gallant Mk. II from the front">
            <a:extLst>
              <a:ext uri="{FF2B5EF4-FFF2-40B4-BE49-F238E27FC236}">
                <a16:creationId xmlns:a16="http://schemas.microsoft.com/office/drawing/2014/main" id="{588061A9-2B70-878B-C5AE-616CEA715D8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King Gallant Mk. II from the rear">
            <a:extLst>
              <a:ext uri="{FF2B5EF4-FFF2-40B4-BE49-F238E27FC236}">
                <a16:creationId xmlns:a16="http://schemas.microsoft.com/office/drawing/2014/main" id="{BEB10087-3319-549C-6327-B9554C96102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Devitt Mk.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- 1950 ед</a:t>
            </a:r>
          </a:p>
          <a:p>
            <a:r>
              <a:rPr sz="1600">
                <a:latin typeface="Bahnschrift Condensed"/>
              </a:rPr>
              <a:t>Броня - 10000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- 7-10/9-13 | фласки - 5/6 | липкие бомбы - 4/5 | рпг - 4/5 | 40мм - 3/4 | нкг - 3/4 | 68мм - 3/4 | мины - 2/3 | 75мм - 1/2 | 94.5мм - 1/2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- 8.27 м/с, по внедорожью - 5.79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7 л/мин</a:t>
            </a:r>
          </a:p>
          <a:p>
            <a:r>
              <a:rPr sz="1600">
                <a:latin typeface="Bahnschrift Condensed"/>
              </a:rPr>
              <a:t>Время хода: 26:40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39340" y="1169748"/>
            <a:ext cx="10653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Девит</a:t>
            </a:r>
          </a:p>
        </p:txBody>
      </p:sp>
      <p:pic>
        <p:nvPicPr>
          <p:cNvPr id="4098" name="Picture 2" descr="The Devitt Mk. III from the front">
            <a:extLst>
              <a:ext uri="{FF2B5EF4-FFF2-40B4-BE49-F238E27FC236}">
                <a16:creationId xmlns:a16="http://schemas.microsoft.com/office/drawing/2014/main" id="{CB05BC1E-41B9-334E-53AA-C5E75E42B0F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Devitt Mk. III from the rear">
            <a:extLst>
              <a:ext uri="{FF2B5EF4-FFF2-40B4-BE49-F238E27FC236}">
                <a16:creationId xmlns:a16="http://schemas.microsoft.com/office/drawing/2014/main" id="{3950B813-5AC9-137F-BA30-44EF75E86D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4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Devitt Ironhide Mk. 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- 1950 ед</a:t>
            </a:r>
          </a:p>
          <a:p>
            <a:r>
              <a:rPr sz="1600">
                <a:latin typeface="Bahnschrift Condensed"/>
              </a:rPr>
              <a:t>Броня - 14000 ед</a:t>
            </a:r>
          </a:p>
          <a:p>
            <a:r>
              <a:rPr sz="1600">
                <a:latin typeface="Bahnschrift Condensed"/>
              </a:rPr>
              <a:t>Подбит при - &lt;20% ХП</a:t>
            </a:r>
          </a:p>
          <a:p>
            <a:r>
              <a:rPr sz="1600">
                <a:latin typeface="Bahnschrift Condensed"/>
              </a:rPr>
              <a:t>П.П/У: | 20мм - 7-11/9-13 | фласки - 5/6 | липкие бомбы - 4/5 | рпг - 4/5 | 40мм - 4/4 | нкг - 3/4 | 68мм - 3/4 | мины - 2/3 | 75мм - 2/2 | 94.5мм - 1/2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- 7.72 м/с, по внедорожью - 5.40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639844" y="1169747"/>
            <a:ext cx="18643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Айронхайд</a:t>
            </a:r>
          </a:p>
        </p:txBody>
      </p:sp>
      <p:pic>
        <p:nvPicPr>
          <p:cNvPr id="5122" name="Picture 2" descr="The Devitt Ironhide Mk. IV from the front">
            <a:extLst>
              <a:ext uri="{FF2B5EF4-FFF2-40B4-BE49-F238E27FC236}">
                <a16:creationId xmlns:a16="http://schemas.microsoft.com/office/drawing/2014/main" id="{824BEEE6-7B62-C7FE-B737-7FA67D3139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Devitt Ironhide Mk. IV from the rear">
            <a:extLst>
              <a:ext uri="{FF2B5EF4-FFF2-40B4-BE49-F238E27FC236}">
                <a16:creationId xmlns:a16="http://schemas.microsoft.com/office/drawing/2014/main" id="{2119D5B6-FC2D-FB62-85C3-11E5E4BC9A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8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H-5 “Hatchet”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- 1950 ед</a:t>
            </a:r>
          </a:p>
          <a:p>
            <a:r>
              <a:rPr sz="1600">
                <a:latin typeface="Bahnschrift Condensed"/>
              </a:rPr>
              <a:t>Броня - 9100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- 7-10/9-13 | фласки - 5/6 | липкие бомбы - 4/5 | рпг - 4/5 | 40мм - 3/4 | нкг - 3/4 | 68мм - 3/4 | мины - 2/3 | 75мм - 1/2 | 94.5мм - 1/2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- 8.27 м/с, по внедорожью - 5.79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37:30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00499" y="1170155"/>
            <a:ext cx="1143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/>
              </a:rPr>
              <a:t>Хэтчет</a:t>
            </a:r>
            <a:endParaRPr sz="3500">
              <a:latin typeface="Bahnschrift Condensed"/>
            </a:endParaRPr>
          </a:p>
        </p:txBody>
      </p:sp>
      <p:pic>
        <p:nvPicPr>
          <p:cNvPr id="1026" name="Picture 2" descr="The H-5 “Hatchet” from the front">
            <a:extLst>
              <a:ext uri="{FF2B5EF4-FFF2-40B4-BE49-F238E27FC236}">
                <a16:creationId xmlns:a16="http://schemas.microsoft.com/office/drawing/2014/main" id="{0411D059-61C2-C5C0-6444-5062A82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-5 “Hatchet” from the rear">
            <a:extLst>
              <a:ext uri="{FF2B5EF4-FFF2-40B4-BE49-F238E27FC236}">
                <a16:creationId xmlns:a16="http://schemas.microsoft.com/office/drawing/2014/main" id="{98D4E66F-45A9-D3BF-2B46-50EDE178E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0" y="607289"/>
            <a:ext cx="3066760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71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Gallagher Highwayman Mk.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- 2950 ед</a:t>
            </a:r>
          </a:p>
          <a:p>
            <a:r>
              <a:rPr sz="1600">
                <a:latin typeface="Bahnschrift Condensed"/>
              </a:rPr>
              <a:t>Броня - 11000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- 10-14/14-20 | фласки - 7/10 | липкие бомбы - 6/8 | рпг - 5/7 | 40мм - 5/6 | нкг - 4/6 | 68мм - 4/5 | мины - 3/4 | 75мм - 2/2 | 94.5мм - 2/2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- 30%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- 150 бматов</a:t>
            </a:r>
          </a:p>
          <a:p>
            <a:r>
              <a:rPr sz="1600">
                <a:latin typeface="Bahnschrift Condensed"/>
              </a:rPr>
              <a:t>Скорость: по дороге - 6.67 м/с, по внедорожью - 4.67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33:20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35 метров</a:t>
            </a:r>
          </a:p>
          <a:p>
            <a:pPr lvl="1"/>
            <a:r>
              <a:rPr sz="1600">
                <a:latin typeface="Bahnschrift Condensed"/>
              </a:rPr>
              <a:t>Сдвоенная 20-мм пушка | 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13783" y="1169747"/>
            <a:ext cx="21164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Галахер с 20</a:t>
            </a:r>
          </a:p>
        </p:txBody>
      </p:sp>
      <p:pic>
        <p:nvPicPr>
          <p:cNvPr id="6146" name="Picture 2" descr="The Gallagher Highwayman Mk. III from the front">
            <a:extLst>
              <a:ext uri="{FF2B5EF4-FFF2-40B4-BE49-F238E27FC236}">
                <a16:creationId xmlns:a16="http://schemas.microsoft.com/office/drawing/2014/main" id="{6FCA2E09-77C1-0664-77DA-E3EDF0BFCD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Gallagher Highwayman Mk. III from the rear">
            <a:extLst>
              <a:ext uri="{FF2B5EF4-FFF2-40B4-BE49-F238E27FC236}">
                <a16:creationId xmlns:a16="http://schemas.microsoft.com/office/drawing/2014/main" id="{17FFB8F2-07C5-768A-E421-6D38C66D03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3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86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Silverhand Chieftain - Mk. VI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- 3100 ед</a:t>
            </a:r>
          </a:p>
          <a:p>
            <a:r>
              <a:rPr sz="1600">
                <a:latin typeface="Bahnschrift Condensed"/>
              </a:rPr>
              <a:t>Броня - 13300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- 10-15/14-21 | фласки - 7/10 | липкие бомбы - 6/8 | рпг - 5/7 | 40мм - 5/7 | нкг - 4/6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- 27%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- 15%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  <a:p>
            <a:pPr lvl="1"/>
            <a:r>
              <a:rPr sz="1600">
                <a:latin typeface="Bahnschrift Condensed"/>
              </a:rPr>
              <a:t>Вторичное оружие - 30%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- 7.75 м/с, по внедорожью - 5.42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двухствольный пулемет | 5 сек. | 35 метров</a:t>
            </a:r>
          </a:p>
          <a:p>
            <a:pPr lvl="1"/>
            <a:r>
              <a:rPr sz="1600">
                <a:latin typeface="Bahnschrift Condensed"/>
              </a:rPr>
              <a:t>250-мм миномет | 2 + 5.5 сек. | 6-25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48470" y="1169747"/>
            <a:ext cx="14470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Чифтейн</a:t>
            </a:r>
          </a:p>
        </p:txBody>
      </p:sp>
      <p:pic>
        <p:nvPicPr>
          <p:cNvPr id="7170" name="Picture 2" descr="The Silverhand Chieftain - Mk. VI from the front">
            <a:extLst>
              <a:ext uri="{FF2B5EF4-FFF2-40B4-BE49-F238E27FC236}">
                <a16:creationId xmlns:a16="http://schemas.microsoft.com/office/drawing/2014/main" id="{5EBC2C76-6231-D183-9F4C-DED85E6714B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Silverhand Chieftain - Mk. VI from the rear">
            <a:extLst>
              <a:ext uri="{FF2B5EF4-FFF2-40B4-BE49-F238E27FC236}">
                <a16:creationId xmlns:a16="http://schemas.microsoft.com/office/drawing/2014/main" id="{875328E8-4BE8-0915-D612-607EEBC01A5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2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Silverhand Lordscar - Mk.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- 3100 ед</a:t>
            </a:r>
          </a:p>
          <a:p>
            <a:r>
              <a:rPr sz="1600">
                <a:latin typeface="Bahnschrift Condensed"/>
              </a:rPr>
              <a:t>Броня - 10500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- 10-15/14-21 | фласки - 7/10 | липкие бомбы - 6/8 | рпг - 5/7 | 40мм - 5/7 | нкг - 4/6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- 200 бматов</a:t>
            </a:r>
          </a:p>
          <a:p>
            <a:r>
              <a:rPr sz="1600">
                <a:latin typeface="Bahnschrift Condensed"/>
              </a:rPr>
              <a:t>Скорость: по дороге - 7.75 м/с, по внедорожью - 5.42 м/с</a:t>
            </a:r>
          </a:p>
          <a:p>
            <a:r>
              <a:rPr sz="1600">
                <a:latin typeface="Bahnschrift Condensed"/>
              </a:rPr>
              <a:t>Объём бака: 275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30:33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94,5-мм пушка |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  <a:p>
            <a:pPr lvl="1"/>
            <a:r>
              <a:rPr sz="1600">
                <a:latin typeface="Bahnschrift Condensed"/>
              </a:rPr>
              <a:t>Пассажир/Командир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55254" y="1176518"/>
            <a:ext cx="1633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Лордскар</a:t>
            </a:r>
          </a:p>
          <a:p>
            <a:pPr algn="ctr"/>
            <a:r>
              <a:rPr lang="ru-RU" sz="3500">
                <a:latin typeface="Bahnschrift Condensed" panose="020B0502040204020203" pitchFamily="34" charset="0"/>
              </a:rPr>
              <a:t>ванна</a:t>
            </a:r>
          </a:p>
        </p:txBody>
      </p:sp>
      <p:pic>
        <p:nvPicPr>
          <p:cNvPr id="8194" name="Picture 2" descr="The Silverhand Lordscar Mk. X from the front">
            <a:extLst>
              <a:ext uri="{FF2B5EF4-FFF2-40B4-BE49-F238E27FC236}">
                <a16:creationId xmlns:a16="http://schemas.microsoft.com/office/drawing/2014/main" id="{DD14D711-4008-A2E6-0939-8714FAE9DFD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Silverhand Lordscar Mk. X from the rear">
            <a:extLst>
              <a:ext uri="{FF2B5EF4-FFF2-40B4-BE49-F238E27FC236}">
                <a16:creationId xmlns:a16="http://schemas.microsoft.com/office/drawing/2014/main" id="{56B2F58C-CD7C-5FCE-10D9-42C45DF0711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088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Noble Widow MK. XIV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- 2200 ед</a:t>
            </a:r>
          </a:p>
          <a:p>
            <a:r>
              <a:rPr sz="1600">
                <a:latin typeface="Bahnschrift Condensed"/>
              </a:rPr>
              <a:t>Броня - 17650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- 7-11/10-15 | фласки - 5/7 | липкие бомбы - 4/6 | рпг - 4/5 | 40мм - 4/5 | нкг - 3/4 | 68мм - 3/4 | мины - 2/3 | 75мм - 2/2 | 94.5мм - 1/2 |</a:t>
            </a:r>
          </a:p>
          <a:p>
            <a:r>
              <a:rPr sz="1600">
                <a:latin typeface="Bahnschrift Condensed"/>
              </a:rPr>
              <a:t>Базовый шанс пробития - 17%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- 40%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- 150 бматов</a:t>
            </a:r>
          </a:p>
          <a:p>
            <a:r>
              <a:rPr sz="1600">
                <a:latin typeface="Bahnschrift Condensed"/>
              </a:rPr>
              <a:t>Скорость: по дороге - 3.94 м/с, по внедорожью - 2.76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15:00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68-мм пушка | 2 + 4.5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12707" y="1169747"/>
            <a:ext cx="11185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Вдова</a:t>
            </a:r>
          </a:p>
        </p:txBody>
      </p:sp>
      <p:pic>
        <p:nvPicPr>
          <p:cNvPr id="9218" name="Picture 2" descr="The Noble Widow MK. XIV from the front">
            <a:extLst>
              <a:ext uri="{FF2B5EF4-FFF2-40B4-BE49-F238E27FC236}">
                <a16:creationId xmlns:a16="http://schemas.microsoft.com/office/drawing/2014/main" id="{63E0209B-BDC4-C4A9-D5C0-17DF6E45F70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Noble Widow MK. XIV from the rear">
            <a:extLst>
              <a:ext uri="{FF2B5EF4-FFF2-40B4-BE49-F238E27FC236}">
                <a16:creationId xmlns:a16="http://schemas.microsoft.com/office/drawing/2014/main" id="{3BDD2AD7-0340-D2D6-2EF3-725E1BDBE55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1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Flood Mk.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- 5100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- 15-23/22-32 | фласки - 11/15 | липкие бомбы - 9/12 | рпг - 8/11 | 40мм - 7/10 | нкг - 6/9 | 68мм - 6/8 | мины - 4/6 | 75мм - 3/4 | 94.5мм - 2/3 |</a:t>
            </a:r>
          </a:p>
          <a:p>
            <a:r>
              <a:rPr sz="1600">
                <a:latin typeface="Bahnschrift Condensed"/>
              </a:rPr>
              <a:t>Базовый шанс пробития - 25%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- 220 бматов</a:t>
            </a:r>
          </a:p>
          <a:p>
            <a:r>
              <a:rPr sz="1600">
                <a:latin typeface="Bahnschrift Condensed"/>
              </a:rPr>
              <a:t>Скорость: по дороге - 7.21 м/с, по внедорожью - 5.05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35 метров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287914" y="1169747"/>
            <a:ext cx="5681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БТ</a:t>
            </a:r>
          </a:p>
        </p:txBody>
      </p:sp>
      <p:pic>
        <p:nvPicPr>
          <p:cNvPr id="10242" name="Picture 2" descr="The Flood Mk. I from the front">
            <a:extLst>
              <a:ext uri="{FF2B5EF4-FFF2-40B4-BE49-F238E27FC236}">
                <a16:creationId xmlns:a16="http://schemas.microsoft.com/office/drawing/2014/main" id="{65D58444-384B-AA86-DF1A-A828BED19A0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Flood Mk. I from the rear">
            <a:extLst>
              <a:ext uri="{FF2B5EF4-FFF2-40B4-BE49-F238E27FC236}">
                <a16:creationId xmlns:a16="http://schemas.microsoft.com/office/drawing/2014/main" id="{ACCF2679-A9BD-1FFB-B7A8-47DE479F580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83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Flood Juggernaut Mk. VII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- 5100 ед</a:t>
            </a:r>
          </a:p>
          <a:p>
            <a:r>
              <a:rPr sz="1600">
                <a:latin typeface="Bahnschrift Condensed"/>
              </a:rPr>
              <a:t>Броня - 16250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- 16-24/23-34 | фласки - 11/16 | липкие бомбы - 9/13 | рпг - 9/12 | 40мм - 8/11 | нкг - 7/9 | 68мм - 6/9 | мины - 5/6 | 75мм - 3/4 | 94.5мм - 3/3 |</a:t>
            </a:r>
          </a:p>
          <a:p>
            <a:r>
              <a:rPr sz="1600">
                <a:latin typeface="Bahnschrift Condensed"/>
              </a:rPr>
              <a:t>Базовый шанс пробития - 23%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- 220 бматов</a:t>
            </a:r>
          </a:p>
          <a:p>
            <a:r>
              <a:rPr sz="1600">
                <a:latin typeface="Bahnschrift Condensed"/>
              </a:rPr>
              <a:t>Скорость: по дороге - 6.39 м/с, по внедорожью - 4.47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18:10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pPr lvl="1"/>
            <a:r>
              <a:rPr sz="1600">
                <a:latin typeface="Bahnschrift Condensed"/>
              </a:rPr>
              <a:t>Тяжелый огнемет | 5.5 сек. | 18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69747"/>
            <a:ext cx="1988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Джагернаут</a:t>
            </a:r>
          </a:p>
        </p:txBody>
      </p:sp>
      <p:pic>
        <p:nvPicPr>
          <p:cNvPr id="11266" name="Picture 2" descr="The Flood Juggernaut Mk. VII from the front">
            <a:extLst>
              <a:ext uri="{FF2B5EF4-FFF2-40B4-BE49-F238E27FC236}">
                <a16:creationId xmlns:a16="http://schemas.microsoft.com/office/drawing/2014/main" id="{4431962A-EB69-2960-18E8-BC518CA3D5C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he Flood Juggernaut Mk. VII from the rear">
            <a:extLst>
              <a:ext uri="{FF2B5EF4-FFF2-40B4-BE49-F238E27FC236}">
                <a16:creationId xmlns:a16="http://schemas.microsoft.com/office/drawing/2014/main" id="{161BBABE-5ABD-9F7D-21A6-64CB8D4FA18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0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Cullen Predator Mk.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- 12000 ед</a:t>
            </a:r>
          </a:p>
          <a:p>
            <a:r>
              <a:rPr sz="1600">
                <a:latin typeface="Bahnschrift Condensed"/>
              </a:rPr>
              <a:t>Броня - 17650 ед</a:t>
            </a:r>
          </a:p>
          <a:p>
            <a:r>
              <a:rPr sz="1600">
                <a:latin typeface="Bahnschrift Condensed"/>
              </a:rPr>
              <a:t>Подбит при - &lt;50% ХП</a:t>
            </a:r>
          </a:p>
          <a:p>
            <a:r>
              <a:rPr sz="1600">
                <a:latin typeface="Bahnschrift Condensed"/>
              </a:rPr>
              <a:t>П.П/У: | 20мм - 27-40/54-80 | фласки - 19/37 | липкие бомбы - 15/30 | рпг - 14/27 | 40мм - 12/24 | нкг - 11/21 | 68мм - 10/20 | мины - 8/15 | 75мм - 5/9 | 94.5мм - 4/7 |</a:t>
            </a:r>
          </a:p>
          <a:p>
            <a:r>
              <a:rPr sz="1600">
                <a:latin typeface="Bahnschrift Condensed"/>
              </a:rPr>
              <a:t>Базовый шанс пробития - 22%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- 10%</a:t>
            </a:r>
          </a:p>
          <a:p>
            <a:pPr lvl="1"/>
            <a:r>
              <a:rPr sz="1600">
                <a:latin typeface="Bahnschrift Condensed"/>
              </a:rPr>
              <a:t>Орудие - 15%</a:t>
            </a:r>
          </a:p>
          <a:p>
            <a:pPr lvl="1"/>
            <a:r>
              <a:rPr sz="1600">
                <a:latin typeface="Bahnschrift Condensed"/>
              </a:rPr>
              <a:t>Вторичное оружие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- 235 бматов</a:t>
            </a:r>
          </a:p>
          <a:p>
            <a:r>
              <a:rPr sz="1600">
                <a:latin typeface="Bahnschrift Condensed"/>
              </a:rPr>
              <a:t>Скорость: по дороге - 7.21 м/с, по внедорожью - 5.05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2 четырехствольных гранатомета | 0.75 + 3 сек. | 30 метров</a:t>
            </a:r>
          </a:p>
          <a:p>
            <a:pPr lvl="1"/>
            <a:r>
              <a:rPr sz="1600">
                <a:latin typeface="Bahnschrift Condensed"/>
              </a:rPr>
              <a:t>94,5-мм пушка | 2 + 6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Средний вспомогательный стрелок</a:t>
            </a:r>
          </a:p>
          <a:p>
            <a:pPr lvl="1"/>
            <a:r>
              <a:rPr sz="1600">
                <a:latin typeface="Bahnschrift Condensed"/>
              </a:rPr>
              <a:t>Задний вспомогательный стрелок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69747"/>
            <a:ext cx="1988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Предатор</a:t>
            </a:r>
          </a:p>
          <a:p>
            <a:pPr algn="ctr"/>
            <a:r>
              <a:rPr lang="ru-RU" sz="3500">
                <a:latin typeface="Bahnschrift Condensed" panose="020B0502040204020203" pitchFamily="34" charset="0"/>
              </a:rPr>
              <a:t>Супер танк</a:t>
            </a:r>
          </a:p>
        </p:txBody>
      </p:sp>
      <p:pic>
        <p:nvPicPr>
          <p:cNvPr id="12290" name="Picture 2" descr="The Cullen Predator Mk. III from the front">
            <a:extLst>
              <a:ext uri="{FF2B5EF4-FFF2-40B4-BE49-F238E27FC236}">
                <a16:creationId xmlns:a16="http://schemas.microsoft.com/office/drawing/2014/main" id="{160AF944-5B1B-A50F-996B-9286B83043E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Cullen Predator Mk. III from the rear">
            <a:extLst>
              <a:ext uri="{FF2B5EF4-FFF2-40B4-BE49-F238E27FC236}">
                <a16:creationId xmlns:a16="http://schemas.microsoft.com/office/drawing/2014/main" id="{702350C7-3D54-EFCF-A3F1-2D26820DF0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98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H-8 “Kranesca”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- 2250 ед</a:t>
            </a:r>
          </a:p>
          <a:p>
            <a:r>
              <a:rPr sz="1600">
                <a:latin typeface="Bahnschrift Condensed"/>
              </a:rPr>
              <a:t>Броня - 9100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- 8-11/10-15 | фласки - 5/7 | липкие бомбы - 4/6 | рпг - 4/6 | 40мм - 4/5 | нкг - 3/4 | 68мм - 3/4 | мины - 2/3 | 75мм - 2/2 | 94.5мм - 1/2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- 160 бматов</a:t>
            </a:r>
          </a:p>
          <a:p>
            <a:r>
              <a:rPr sz="1600">
                <a:latin typeface="Bahnschrift Condensed"/>
              </a:rPr>
              <a:t>Скорость: по дороге - 7.72 м/с, по внедорожью - 5.40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60803" y="1168459"/>
            <a:ext cx="16223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Кранеска</a:t>
            </a:r>
          </a:p>
        </p:txBody>
      </p:sp>
      <p:pic>
        <p:nvPicPr>
          <p:cNvPr id="1026" name="Picture 2" descr="The H-8 “Kranesca” from the front">
            <a:extLst>
              <a:ext uri="{FF2B5EF4-FFF2-40B4-BE49-F238E27FC236}">
                <a16:creationId xmlns:a16="http://schemas.microsoft.com/office/drawing/2014/main" id="{C278C148-C608-A0F8-E6D5-2482C76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7" y="607289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-8 “Kranesca” from the rear">
            <a:extLst>
              <a:ext uri="{FF2B5EF4-FFF2-40B4-BE49-F238E27FC236}">
                <a16:creationId xmlns:a16="http://schemas.microsoft.com/office/drawing/2014/main" id="{207EC0B3-8819-F87A-5E67-605EC36F4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3" y="607290"/>
            <a:ext cx="3066760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H-10 “Pelekys”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- 1750 ед</a:t>
            </a:r>
          </a:p>
          <a:p>
            <a:r>
              <a:rPr sz="1600">
                <a:latin typeface="Bahnschrift Condensed"/>
              </a:rPr>
              <a:t>Броня - 7250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- 6-9/8-12 | фласки - 4/6 | липкие бомбы - 4/5 | рпг - 3/4 | 40мм - 3/4 | нкг - 3/4 | 68мм - 3/3 | мины - 2/3 | 75мм - 1/2 | 94.5мм - 1/1 |</a:t>
            </a:r>
          </a:p>
          <a:p>
            <a:r>
              <a:rPr sz="1600">
                <a:latin typeface="Bahnschrift Condensed"/>
              </a:rPr>
              <a:t>Базовый шанс пробития - 35%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- 8.15 м/с, по внедорожью - 5.70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37:30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68-мм пушка | 2 + 4.5 сек. | 45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Пассажир/Командир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00576" y="1170155"/>
            <a:ext cx="21428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Пелекус/ЛТД</a:t>
            </a:r>
          </a:p>
        </p:txBody>
      </p:sp>
      <p:pic>
        <p:nvPicPr>
          <p:cNvPr id="1026" name="Picture 2" descr="The H-10 “Pelekys” from the front">
            <a:extLst>
              <a:ext uri="{FF2B5EF4-FFF2-40B4-BE49-F238E27FC236}">
                <a16:creationId xmlns:a16="http://schemas.microsoft.com/office/drawing/2014/main" id="{7B80A298-6801-7175-F3AE-D81006C3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" y="607290"/>
            <a:ext cx="3067200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-10 “Pelekys” from the rear">
            <a:extLst>
              <a:ext uri="{FF2B5EF4-FFF2-40B4-BE49-F238E27FC236}">
                <a16:creationId xmlns:a16="http://schemas.microsoft.com/office/drawing/2014/main" id="{9A5C2F1B-E055-D525-BAA6-A213E5F4D2B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97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11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HC-2 “Scorpion”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- 3300 ед</a:t>
            </a:r>
          </a:p>
          <a:p>
            <a:r>
              <a:rPr sz="1600">
                <a:latin typeface="Bahnschrift Condensed"/>
              </a:rPr>
              <a:t>Броня - 9800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- 11-16/15-22 | фласки - 8/11 | липкие бомбы - 6/9 | рпг - 6/8 | 40мм - 5/7 | нкг - 5/6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- 75%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  <a:p>
            <a:pPr lvl="1"/>
            <a:r>
              <a:rPr sz="1600">
                <a:latin typeface="Bahnschrift Condensed"/>
              </a:rPr>
              <a:t>Вторичное оружие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- 160 бматов</a:t>
            </a:r>
          </a:p>
          <a:p>
            <a:r>
              <a:rPr sz="1600">
                <a:latin typeface="Bahnschrift Condensed"/>
              </a:rPr>
              <a:t>Скорость: по дороге - 5.52 м/с, по внедорожью - 3.86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Два 12,7-мм пулемета | 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 (Правый)</a:t>
            </a:r>
          </a:p>
          <a:p>
            <a:pPr lvl="1"/>
            <a:r>
              <a:rPr sz="1600">
                <a:latin typeface="Bahnschrift Condensed"/>
              </a:rPr>
              <a:t>Командик/наводчик (левый)</a:t>
            </a:r>
          </a:p>
          <a:p>
            <a:pPr lvl="1"/>
            <a:r>
              <a:rPr sz="1600">
                <a:latin typeface="Bahnschrift Condensed"/>
              </a:rPr>
              <a:t>Пассажиры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69680" y="1170156"/>
            <a:ext cx="16046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Скорпион</a:t>
            </a:r>
          </a:p>
        </p:txBody>
      </p:sp>
      <p:pic>
        <p:nvPicPr>
          <p:cNvPr id="2050" name="Picture 2" descr="The HC-2 &quot;Scorpion&quot; from the front">
            <a:extLst>
              <a:ext uri="{FF2B5EF4-FFF2-40B4-BE49-F238E27FC236}">
                <a16:creationId xmlns:a16="http://schemas.microsoft.com/office/drawing/2014/main" id="{639F1773-32E7-89E0-4E0D-D737EC35561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HC-2 &quot;Scorpion&quot; from the rear">
            <a:extLst>
              <a:ext uri="{FF2B5EF4-FFF2-40B4-BE49-F238E27FC236}">
                <a16:creationId xmlns:a16="http://schemas.microsoft.com/office/drawing/2014/main" id="{BAFF931A-BC4B-C889-71FE-3001C2D9C99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3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HC-7 “Ballista”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- 3300 ед</a:t>
            </a:r>
          </a:p>
          <a:p>
            <a:r>
              <a:rPr sz="1600">
                <a:latin typeface="Bahnschrift Condensed"/>
              </a:rPr>
              <a:t>Броня - 11500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- 11-16/15-22 | фласки - 8/11 | липкие бомбы - 6/9 | рпг - 6/8 | 40мм - 5/7 | нкг - 5/6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- 75%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- 160 бматов</a:t>
            </a:r>
          </a:p>
          <a:p>
            <a:r>
              <a:rPr sz="1600">
                <a:latin typeface="Bahnschrift Condensed"/>
              </a:rPr>
              <a:t>Скорость: по дороге - 5.82 м/с, по внедорожью - 4.07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250-мм миномет | 2 + 5.5 сек. | 6-25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19617" y="1170156"/>
            <a:ext cx="15047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Балиста</a:t>
            </a:r>
          </a:p>
        </p:txBody>
      </p:sp>
      <p:pic>
        <p:nvPicPr>
          <p:cNvPr id="3074" name="Picture 2" descr="The HC-7 &quot;Ballista&quot; from the front">
            <a:extLst>
              <a:ext uri="{FF2B5EF4-FFF2-40B4-BE49-F238E27FC236}">
                <a16:creationId xmlns:a16="http://schemas.microsoft.com/office/drawing/2014/main" id="{C166B103-7FD1-5196-270C-9F7E86638BD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HC-7 &quot;Ballista&quot; from the rear">
            <a:extLst>
              <a:ext uri="{FF2B5EF4-FFF2-40B4-BE49-F238E27FC236}">
                <a16:creationId xmlns:a16="http://schemas.microsoft.com/office/drawing/2014/main" id="{490CAF9E-FA8D-99CB-42E7-5A7BC378A66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698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2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85K-b “Falchion”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- 3650 ед</a:t>
            </a:r>
          </a:p>
          <a:p>
            <a:r>
              <a:rPr sz="1600">
                <a:latin typeface="Bahnschrift Condensed"/>
              </a:rPr>
              <a:t>Броня - 12725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- 12-18/17-25 | фласки - 8/12 | липкие бомбы - 7/9 | рпг - 6/9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- 7.62 м/с, по внедорожью - 5.33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07536" y="1170156"/>
            <a:ext cx="17289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Фальшион</a:t>
            </a:r>
          </a:p>
        </p:txBody>
      </p:sp>
      <p:pic>
        <p:nvPicPr>
          <p:cNvPr id="4098" name="Picture 2" descr="The 85K-b “Falchion” from the front">
            <a:extLst>
              <a:ext uri="{FF2B5EF4-FFF2-40B4-BE49-F238E27FC236}">
                <a16:creationId xmlns:a16="http://schemas.microsoft.com/office/drawing/2014/main" id="{06A028E8-56C2-E497-0E43-3B065738B4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85K-b “Falchion” from the rear">
            <a:extLst>
              <a:ext uri="{FF2B5EF4-FFF2-40B4-BE49-F238E27FC236}">
                <a16:creationId xmlns:a16="http://schemas.microsoft.com/office/drawing/2014/main" id="{B0BCC6C8-645F-F3A4-965E-621AB1BE48B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4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85K-a_“Spatha”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- 3650 ед</a:t>
            </a:r>
          </a:p>
          <a:p>
            <a:r>
              <a:rPr sz="1600">
                <a:latin typeface="Bahnschrift Condensed"/>
              </a:rPr>
              <a:t>Броня - 13550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- 12-18/17-25 | фласки - 8/12 | липкие бомбы - 7/9 | рпг - 6/9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- 165 бматов</a:t>
            </a:r>
          </a:p>
          <a:p>
            <a:r>
              <a:rPr sz="1600">
                <a:latin typeface="Bahnschrift Condensed"/>
              </a:rPr>
              <a:t>Скорость: по дороге - 7.62 м/с, по внедорожью - 5.33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1.5 + 3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27133" y="1170156"/>
            <a:ext cx="10897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Спата</a:t>
            </a:r>
          </a:p>
        </p:txBody>
      </p:sp>
      <p:pic>
        <p:nvPicPr>
          <p:cNvPr id="5122" name="Picture 2" descr="The 85K-a “Spatha” from the front">
            <a:extLst>
              <a:ext uri="{FF2B5EF4-FFF2-40B4-BE49-F238E27FC236}">
                <a16:creationId xmlns:a16="http://schemas.microsoft.com/office/drawing/2014/main" id="{1AC3982E-0321-CD15-6264-0F71F765F4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85K-a “Spatha” from the back">
            <a:extLst>
              <a:ext uri="{FF2B5EF4-FFF2-40B4-BE49-F238E27FC236}">
                <a16:creationId xmlns:a16="http://schemas.microsoft.com/office/drawing/2014/main" id="{C5274F69-22E3-CB69-8F7A-8B3F0874F39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4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86K-a “Bardiche”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- 4000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- 13-19/18-27 | фласки - 9/13 | липкие бомбы - 7/10 | рпг - 7/9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- 23%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- 6.53 м/с, по внедорожью - 4.57 м/с</a:t>
            </a:r>
          </a:p>
          <a:p>
            <a:r>
              <a:rPr sz="1600">
                <a:latin typeface="Bahnschrift Condensed"/>
              </a:rPr>
              <a:t>Объём бака: 275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26:11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Спаренный 12,7-мм пулемет | 5.5 сек. | 35 метров</a:t>
            </a:r>
          </a:p>
          <a:p>
            <a:pPr lvl="1"/>
            <a:r>
              <a:rPr sz="1600">
                <a:latin typeface="Bahnschrift Condensed"/>
              </a:rPr>
              <a:t>68-мм короткоствольная пушка | 2 + 3.5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Командир/Наводчик пулемета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80651" y="1170155"/>
            <a:ext cx="13826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Бердыш</a:t>
            </a:r>
          </a:p>
        </p:txBody>
      </p:sp>
      <p:pic>
        <p:nvPicPr>
          <p:cNvPr id="6146" name="Picture 2" descr="The 86K-a &quot;Bardiche&quot; from the front">
            <a:extLst>
              <a:ext uri="{FF2B5EF4-FFF2-40B4-BE49-F238E27FC236}">
                <a16:creationId xmlns:a16="http://schemas.microsoft.com/office/drawing/2014/main" id="{B1AFECF2-94D7-16C9-8981-EA11737FC2F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86K-a &quot;Bardiche&quot; from the rear">
            <a:extLst>
              <a:ext uri="{FF2B5EF4-FFF2-40B4-BE49-F238E27FC236}">
                <a16:creationId xmlns:a16="http://schemas.microsoft.com/office/drawing/2014/main" id="{72E5B7E8-62D5-1848-100E-10A95251927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3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4180</Words>
  <Application>Microsoft Office PowerPoint</Application>
  <PresentationFormat>Экран (4:3)</PresentationFormat>
  <Paragraphs>617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Bahnschrift Condensed</vt:lpstr>
      <vt:lpstr>Calibri</vt:lpstr>
      <vt:lpstr>Office Theme</vt:lpstr>
      <vt:lpstr>T12 “Actaeon” Tankette</vt:lpstr>
      <vt:lpstr>H-5 “Hatchet”</vt:lpstr>
      <vt:lpstr>H-8 “Kranesca”</vt:lpstr>
      <vt:lpstr>H-10 “Pelekys”</vt:lpstr>
      <vt:lpstr>HC-2 “Scorpion”</vt:lpstr>
      <vt:lpstr>HC-7 “Ballista”</vt:lpstr>
      <vt:lpstr>85K-b “Falchion”</vt:lpstr>
      <vt:lpstr>85K-a_“Spatha”</vt:lpstr>
      <vt:lpstr>86K-a “Bardiche”</vt:lpstr>
      <vt:lpstr>85V-g “Talos”</vt:lpstr>
      <vt:lpstr>Lance-36</vt:lpstr>
      <vt:lpstr>Lance-25 “Hasta”</vt:lpstr>
      <vt:lpstr>O-75b “Ares”</vt:lpstr>
      <vt:lpstr>Gallagher Outlaw Mk. II</vt:lpstr>
      <vt:lpstr>Silverhand - Mk. IV</vt:lpstr>
      <vt:lpstr>King Spire Mk. I</vt:lpstr>
      <vt:lpstr>King Gallant Mk. II</vt:lpstr>
      <vt:lpstr>Devitt Mk. III</vt:lpstr>
      <vt:lpstr>Devitt Ironhide Mk. IV</vt:lpstr>
      <vt:lpstr>Gallagher Highwayman Mk. III</vt:lpstr>
      <vt:lpstr>Silverhand Chieftain - Mk. VI</vt:lpstr>
      <vt:lpstr>Silverhand Lordscar - Mk. X</vt:lpstr>
      <vt:lpstr>Noble Widow MK. XIV</vt:lpstr>
      <vt:lpstr>Flood Mk. I</vt:lpstr>
      <vt:lpstr>Flood Juggernaut Mk. VII</vt:lpstr>
      <vt:lpstr>Cullen Predator Mk. III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2024-09-13T17:14:24Z</dcterms:created>
  <dcterms:modified xsi:type="dcterms:W3CDTF">2024-09-13T20:21:00Z</dcterms:modified>
  <cp:category/>
</cp:coreProperties>
</file>